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EAEA-02AF-49A1-ABAE-B40B0FB45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به نام خدا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EFB96-BBA0-4199-B589-E53864A98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آداب معاشرت و گفت وگو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2C5C-DA02-4B03-92AE-3B98F84F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آداب معاشرت در ایران کهن: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A002-29D0-4CED-B0BB-0F9CE878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آداب معاشرت همیشه در ایران کهن دارای ارزش فراوانی بوده است وکسانی که آداب معاشرت را می دانستند دارای احترام فراوانی بودند.</a:t>
            </a:r>
          </a:p>
          <a:p>
            <a:pPr algn="r" rtl="1"/>
            <a:r>
              <a:rPr lang="fa-IR" dirty="0"/>
              <a:t>یکی از مهم ترین آداب معاشرت در ایران کهن این بود که اول باید با افراد بزرگتر ازخود دست بدهید.این کار نشانه ی احترام شما به آن فرد است.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7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EE92-3E86-4BFB-BFAE-6AD7E168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آداب معاشرت در دین اسلام: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4E1E-41B1-472F-9A50-802F6C1F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دین اسلام آداب معاشرت اهمیت ویژه ای داشته.به شکلی که حضرت محمد(ص) می فرمایند:</a:t>
            </a:r>
          </a:p>
          <a:p>
            <a:pPr marL="0" indent="0" algn="r" rtl="1">
              <a:buNone/>
            </a:pPr>
            <a:r>
              <a:rPr lang="fa-IR" dirty="0"/>
              <a:t>"دانا ترین مردم کسی است که با مردم مدارا کند و پست ترین انسان کسی است که به مردم اهانت کند"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1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3D22-169E-4F47-B8E9-7797631A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                                                                                                               آداب معاشرت به زبان ساده:       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FAA5-2A30-4A3C-B442-F3B4FBADA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آداب معاشرت با زبان ساده به معنی مجموع رفتار های درستی است که ما باید در برخورد با دیگران در موقعیت های مختلف به نشانه ی احترام رعایت کنیم تا احترام و شآن و منزلت ما حفظ شود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2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9416-2D06-4DDA-B528-2C444BBE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a-IR" sz="2400" dirty="0"/>
              <a:t>یکی از مهم ترین آداب هنگامی که شما به مکانی دعوت شده اید این است که لباس تمیز و زیبا بر تن داشته باشید.                                                                                      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110F3-5FC9-446A-A65D-A16209B87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868" y="2557463"/>
            <a:ext cx="4410263" cy="3317875"/>
          </a:xfrm>
        </p:spPr>
      </p:pic>
    </p:spTree>
    <p:extLst>
      <p:ext uri="{BB962C8B-B14F-4D97-AF65-F5344CB8AC3E}">
        <p14:creationId xmlns:p14="http://schemas.microsoft.com/office/powerpoint/2010/main" val="3287014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190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به نام خدا</vt:lpstr>
      <vt:lpstr>آداب معاشرت در ایران کهن:                          </vt:lpstr>
      <vt:lpstr>آداب معاشرت در دین اسلام:                           </vt:lpstr>
      <vt:lpstr>                                                                                                               آداب معاشرت به زبان ساده:                                  </vt:lpstr>
      <vt:lpstr>یکی از مهم ترین آداب هنگامی که شما به مکانی دعوت شده اید این است که لباس تمیز و زیبا بر تن داشته باشید.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reza madadi</dc:creator>
  <cp:lastModifiedBy>reza madadi</cp:lastModifiedBy>
  <cp:revision>9</cp:revision>
  <dcterms:created xsi:type="dcterms:W3CDTF">2020-12-04T11:12:35Z</dcterms:created>
  <dcterms:modified xsi:type="dcterms:W3CDTF">2020-12-04T13:41:23Z</dcterms:modified>
</cp:coreProperties>
</file>